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C5D30D-E86B-F5F2-86CF-B36F6F39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92350" y="2333728"/>
            <a:ext cx="6230062" cy="347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23420</TotalTime>
  <Words>3500</Words>
  <Application>Microsoft Office PowerPoint</Application>
  <PresentationFormat>Widescreen</PresentationFormat>
  <Paragraphs>655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106</cp:revision>
  <dcterms:created xsi:type="dcterms:W3CDTF">2024-02-08T14:33:54Z</dcterms:created>
  <dcterms:modified xsi:type="dcterms:W3CDTF">2024-02-27T21:52:35Z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